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8" r:id="rId3"/>
    <p:sldId id="256" r:id="rId4"/>
    <p:sldId id="260" r:id="rId5"/>
    <p:sldId id="269" r:id="rId6"/>
    <p:sldId id="270" r:id="rId7"/>
    <p:sldId id="272" r:id="rId8"/>
    <p:sldId id="273" r:id="rId9"/>
    <p:sldId id="274" r:id="rId10"/>
    <p:sldId id="275" r:id="rId11"/>
    <p:sldId id="276" r:id="rId12"/>
    <p:sldId id="257" r:id="rId13"/>
    <p:sldId id="258" r:id="rId14"/>
    <p:sldId id="259" r:id="rId15"/>
    <p:sldId id="261" r:id="rId16"/>
    <p:sldId id="262" r:id="rId17"/>
    <p:sldId id="263" r:id="rId18"/>
    <p:sldId id="265" r:id="rId19"/>
    <p:sldId id="266" r:id="rId20"/>
    <p:sldId id="279" r:id="rId21"/>
    <p:sldId id="277" r:id="rId22"/>
    <p:sldId id="26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8942" autoAdjust="0"/>
  </p:normalViewPr>
  <p:slideViewPr>
    <p:cSldViewPr>
      <p:cViewPr>
        <p:scale>
          <a:sx n="54" d="100"/>
          <a:sy n="54" d="100"/>
        </p:scale>
        <p:origin x="-1614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56281-5E05-4F2A-A509-4F28659043D6}" type="datetimeFigureOut">
              <a:rPr lang="ru-RU" smtClean="0"/>
              <a:pPr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2CB4F-CDB1-4D41-A92F-6B304713E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.jpg"/>
          <p:cNvPicPr>
            <a:picLocks noChangeAspect="1"/>
          </p:cNvPicPr>
          <p:nvPr/>
        </p:nvPicPr>
        <p:blipFill>
          <a:blip r:embed="rId2">
            <a:lum bright="10000"/>
          </a:blip>
          <a:srcRect b="520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6"/>
            <a:ext cx="1876663" cy="1428736"/>
          </a:xfrm>
          <a:prstGeom prst="rect">
            <a:avLst/>
          </a:prstGeom>
          <a:noFill/>
        </p:spPr>
      </p:pic>
      <p:pic>
        <p:nvPicPr>
          <p:cNvPr id="6" name="Picture 2" descr="C:\Documents and Settings\Века\Рабочий стол\ФОТО ДЕТСКИЙ САД\logo-4 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1500198" cy="15001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28794" y="3857628"/>
            <a:ext cx="6643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Смирнова</a:t>
            </a:r>
          </a:p>
          <a:p>
            <a:pPr algn="ctr"/>
            <a:r>
              <a:rPr lang="ru-RU" sz="32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Алевтина Владимировна</a:t>
            </a:r>
          </a:p>
          <a:p>
            <a:pPr algn="ctr"/>
            <a:r>
              <a:rPr lang="ru-RU" sz="28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инструктор по </a:t>
            </a:r>
          </a:p>
          <a:p>
            <a:pPr algn="ctr"/>
            <a:r>
              <a:rPr lang="ru-RU" sz="28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физической </a:t>
            </a:r>
            <a:r>
              <a:rPr lang="ru-RU" sz="28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культуре</a:t>
            </a:r>
            <a:endParaRPr lang="ru-RU" sz="2800" b="1" dirty="0"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1571612"/>
            <a:ext cx="6643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Мастер-класс:</a:t>
            </a:r>
          </a:p>
          <a:p>
            <a:pPr algn="ctr"/>
            <a:r>
              <a:rPr lang="ru-RU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«Йога </a:t>
            </a:r>
            <a:r>
              <a:rPr lang="ru-RU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для детей»</a:t>
            </a:r>
            <a:endParaRPr lang="ru-RU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604" y="0"/>
            <a:ext cx="735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«Детский сад №18 «Родничок» </a:t>
            </a:r>
          </a:p>
          <a:p>
            <a:pPr algn="ctr"/>
            <a:r>
              <a:rPr lang="ru-RU" sz="20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городского округа город Шарья Костромской области</a:t>
            </a:r>
            <a:endParaRPr lang="ru-RU" sz="2000" b="1" dirty="0"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т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26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554788"/>
            <a:ext cx="3357554" cy="256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20622" t="20289" r="15175" b="12451"/>
          <a:stretch>
            <a:fillRect/>
          </a:stretch>
        </p:blipFill>
        <p:spPr bwMode="auto">
          <a:xfrm>
            <a:off x="3214678" y="3643314"/>
            <a:ext cx="2857520" cy="299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l="12334" r="15657" b="3521"/>
          <a:stretch>
            <a:fillRect/>
          </a:stretch>
        </p:blipFill>
        <p:spPr bwMode="auto">
          <a:xfrm>
            <a:off x="142844" y="1571612"/>
            <a:ext cx="3500462" cy="245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00100" y="357166"/>
            <a:ext cx="735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копируют позы животных, птиц, определенные положения людей, предметы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2121" r="7393" b="72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18" y="0"/>
            <a:ext cx="989823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858412" cy="684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248" y="357166"/>
            <a:ext cx="3863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Солнечная поза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00219_114330.jpg"/>
          <p:cNvPicPr>
            <a:picLocks noChangeAspect="1"/>
          </p:cNvPicPr>
          <p:nvPr/>
        </p:nvPicPr>
        <p:blipFill>
          <a:blip r:embed="rId3"/>
          <a:srcRect t="14753" b="5805"/>
          <a:stretch>
            <a:fillRect/>
          </a:stretch>
        </p:blipFill>
        <p:spPr>
          <a:xfrm>
            <a:off x="4714876" y="1071546"/>
            <a:ext cx="3124285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428604"/>
            <a:ext cx="3065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 Дерева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00219_114058.jpg"/>
          <p:cNvPicPr>
            <a:picLocks noChangeAspect="1"/>
          </p:cNvPicPr>
          <p:nvPr/>
        </p:nvPicPr>
        <p:blipFill>
          <a:blip r:embed="rId3"/>
          <a:srcRect r="12000" b="9721"/>
          <a:stretch>
            <a:fillRect/>
          </a:stretch>
        </p:blipFill>
        <p:spPr>
          <a:xfrm>
            <a:off x="4643438" y="1142984"/>
            <a:ext cx="3667135" cy="5395560"/>
          </a:xfrm>
          <a:prstGeom prst="rect">
            <a:avLst/>
          </a:prstGeom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428736"/>
            <a:ext cx="3352800" cy="504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571480"/>
            <a:ext cx="2839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 Аиста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200219_114252.jpg"/>
          <p:cNvPicPr>
            <a:picLocks noChangeAspect="1"/>
          </p:cNvPicPr>
          <p:nvPr/>
        </p:nvPicPr>
        <p:blipFill>
          <a:blip r:embed="rId3"/>
          <a:srcRect r="14525"/>
          <a:stretch>
            <a:fillRect/>
          </a:stretch>
        </p:blipFill>
        <p:spPr>
          <a:xfrm>
            <a:off x="4714876" y="1214422"/>
            <a:ext cx="3071833" cy="5327802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143116"/>
            <a:ext cx="3328625" cy="42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571480"/>
            <a:ext cx="3399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 Бабочки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00219_114415.jpg"/>
          <p:cNvPicPr>
            <a:picLocks noChangeAspect="1"/>
          </p:cNvPicPr>
          <p:nvPr/>
        </p:nvPicPr>
        <p:blipFill>
          <a:blip r:embed="rId3"/>
          <a:srcRect t="13514" r="10354"/>
          <a:stretch>
            <a:fillRect/>
          </a:stretch>
        </p:blipFill>
        <p:spPr>
          <a:xfrm>
            <a:off x="4643438" y="1500174"/>
            <a:ext cx="3795164" cy="4857784"/>
          </a:xfrm>
          <a:prstGeom prst="rect">
            <a:avLst/>
          </a:prstGeom>
        </p:spPr>
      </p:pic>
      <p:pic>
        <p:nvPicPr>
          <p:cNvPr id="6" name="Рисунок 5" descr="бб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78836">
            <a:off x="217154" y="2100494"/>
            <a:ext cx="5053611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571480"/>
            <a:ext cx="3718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 Стрекозы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00219_114134.jpg"/>
          <p:cNvPicPr>
            <a:picLocks noChangeAspect="1"/>
          </p:cNvPicPr>
          <p:nvPr/>
        </p:nvPicPr>
        <p:blipFill>
          <a:blip r:embed="rId3"/>
          <a:srcRect l="7491" t="11392"/>
          <a:stretch>
            <a:fillRect/>
          </a:stretch>
        </p:blipFill>
        <p:spPr>
          <a:xfrm>
            <a:off x="4500562" y="1428736"/>
            <a:ext cx="4411339" cy="5000636"/>
          </a:xfrm>
          <a:prstGeom prst="rect">
            <a:avLst/>
          </a:prstGeom>
        </p:spPr>
      </p:pic>
      <p:pic>
        <p:nvPicPr>
          <p:cNvPr id="6" name="Рисунок 5" descr="стр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71536" y="2500306"/>
            <a:ext cx="5857916" cy="3693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94" y="357166"/>
            <a:ext cx="2977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 Кобры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-d273c449b5efd2ae57eecdbeebd5a6fe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357298"/>
            <a:ext cx="5942120" cy="3857628"/>
          </a:xfrm>
          <a:prstGeom prst="rect">
            <a:avLst/>
          </a:prstGeom>
        </p:spPr>
      </p:pic>
      <p:pic>
        <p:nvPicPr>
          <p:cNvPr id="7" name="Рисунок 6" descr="кобр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4011"/>
            <a:ext cx="5615671" cy="3843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c168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6446" y="0"/>
            <a:ext cx="30473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 Дикой 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кошки</a:t>
            </a:r>
          </a:p>
        </p:txBody>
      </p:sp>
      <p:pic>
        <p:nvPicPr>
          <p:cNvPr id="4" name="Рисунок 3" descr="20200219_1141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214422"/>
            <a:ext cx="4673703" cy="5415713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500098" y="2678877"/>
            <a:ext cx="5572164" cy="417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10145"/>
          <a:stretch>
            <a:fillRect/>
          </a:stretch>
        </p:blipFill>
        <p:spPr bwMode="auto">
          <a:xfrm>
            <a:off x="-1" y="0"/>
            <a:ext cx="92433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c17077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66"/>
            <a:ext cx="736788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r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2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7441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6241" r="143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4414" y="357166"/>
            <a:ext cx="69297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Йога – древнее искусство,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покорившее весь мир 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29667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0647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49444" b="51049"/>
          <a:stretch>
            <a:fillRect/>
          </a:stretch>
        </p:blipFill>
        <p:spPr bwMode="auto">
          <a:xfrm>
            <a:off x="642910" y="2857496"/>
            <a:ext cx="371477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500042"/>
            <a:ext cx="83118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Йога возникла в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Индии еще в глубокой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древности, в 3 тысячелетии до н. э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857496"/>
            <a:ext cx="35719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т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314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Гимнастика с элементами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йоги доступна детям дошкольного возраста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8358245" cy="466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т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648" y="0"/>
            <a:ext cx="96372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26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9755"/>
          <a:stretch>
            <a:fillRect/>
          </a:stretch>
        </p:blipFill>
        <p:spPr bwMode="auto">
          <a:xfrm>
            <a:off x="5085504" y="285728"/>
            <a:ext cx="405849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1432" y="4000504"/>
            <a:ext cx="40025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642918"/>
            <a:ext cx="5500694" cy="518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Йога помогает достичь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легкости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бодрости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энергичности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улучшает работу всех органов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систем организма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повышает тонус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стабилизирует пищеварение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дарит прекрасное самочувствие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настроение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проясняет ум.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т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3583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26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00042"/>
            <a:ext cx="892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Детская йога -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специальные комплексы упражнений, подающихся, как правило, в форме игры «в животных». 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8275" t="5556" r="5662" b="7407"/>
          <a:stretch>
            <a:fillRect/>
          </a:stretch>
        </p:blipFill>
        <p:spPr bwMode="auto">
          <a:xfrm>
            <a:off x="4929190" y="2786058"/>
            <a:ext cx="378621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8844" r="9787"/>
          <a:stretch>
            <a:fillRect/>
          </a:stretch>
        </p:blipFill>
        <p:spPr bwMode="auto">
          <a:xfrm>
            <a:off x="357158" y="2786058"/>
            <a:ext cx="39992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т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72" y="0"/>
            <a:ext cx="92357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357166"/>
            <a:ext cx="26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357166"/>
            <a:ext cx="4643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Асаны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позы йоги, направленные на развитие координации, силы, гибкости и выносливости.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3929066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Пранаямы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дыхательные упражнения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r="10000"/>
          <a:stretch>
            <a:fillRect/>
          </a:stretch>
        </p:blipFill>
        <p:spPr bwMode="auto">
          <a:xfrm>
            <a:off x="3428992" y="3500438"/>
            <a:ext cx="2571768" cy="305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8571" r="14286"/>
          <a:stretch>
            <a:fillRect/>
          </a:stretch>
        </p:blipFill>
        <p:spPr bwMode="auto">
          <a:xfrm>
            <a:off x="6000760" y="214290"/>
            <a:ext cx="2571768" cy="32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163</Words>
  <Application>Microsoft Office PowerPoint</Application>
  <PresentationFormat>Экран (4:3)</PresentationFormat>
  <Paragraphs>40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Педагог</dc:creator>
  <cp:lastModifiedBy>Олимп</cp:lastModifiedBy>
  <cp:revision>61</cp:revision>
  <dcterms:created xsi:type="dcterms:W3CDTF">2020-02-19T10:26:18Z</dcterms:created>
  <dcterms:modified xsi:type="dcterms:W3CDTF">2020-02-21T05:39:46Z</dcterms:modified>
</cp:coreProperties>
</file>