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81" r:id="rId3"/>
    <p:sldId id="285" r:id="rId4"/>
    <p:sldId id="286" r:id="rId5"/>
    <p:sldId id="287" r:id="rId6"/>
    <p:sldId id="291" r:id="rId7"/>
    <p:sldId id="288" r:id="rId8"/>
    <p:sldId id="289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F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8F347-A5EE-4BE6-AACE-811D3C444CD3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FA992-7B66-4687-ABDC-55B2CF9C41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90616-1BE1-4750-A607-07B590F6A267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9FABB-D0FD-4DC8-AFD4-0FC5CB288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1030_151850.jpg"/>
          <p:cNvPicPr>
            <a:picLocks noChangeAspect="1"/>
          </p:cNvPicPr>
          <p:nvPr/>
        </p:nvPicPr>
        <p:blipFill>
          <a:blip r:embed="rId2" cstate="print"/>
          <a:srcRect t="17708"/>
          <a:stretch>
            <a:fillRect/>
          </a:stretch>
        </p:blipFill>
        <p:spPr>
          <a:xfrm>
            <a:off x="5143504" y="285728"/>
            <a:ext cx="3463890" cy="5643578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>
            <a:off x="4500558" y="2214558"/>
            <a:ext cx="2571744" cy="671514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2126906" cy="1619250"/>
          </a:xfrm>
          <a:prstGeom prst="rect">
            <a:avLst/>
          </a:prstGeom>
          <a:noFill/>
        </p:spPr>
      </p:pic>
      <p:pic>
        <p:nvPicPr>
          <p:cNvPr id="1026" name="Picture 2" descr="C:\Documents and Settings\Века\Рабочий стол\ФОТО ДЕТСКИЙ САД\logo-4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14290"/>
            <a:ext cx="1714512" cy="1714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0496" y="5072074"/>
            <a:ext cx="514350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Смирнова</a:t>
            </a:r>
          </a:p>
          <a:p>
            <a:pPr algn="ctr"/>
            <a:r>
              <a:rPr lang="ru-RU" sz="28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Алевтина Владимировна</a:t>
            </a:r>
          </a:p>
          <a:p>
            <a:pPr algn="ctr"/>
            <a:r>
              <a:rPr lang="ru-RU" sz="16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</a:t>
            </a:r>
            <a:endParaRPr lang="ru-RU" sz="16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43182"/>
            <a:ext cx="5072066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МУНИЦИПАЛЬНЫЙ КОНКУРС ПРОФЕССИОНАЛЬНОГО МАСТЕРСТВА 2020 ГОДА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НОМИНАЦИЯ  «ВОСПИТАТЕЛЬ ГОДА»</a:t>
            </a:r>
          </a:p>
          <a:p>
            <a:pPr algn="ctr"/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«Детский сад № 18 «Родничок»» 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городского округа город Шарья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 Костромской области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008DF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43" name="Picture 3" descr="D:\Мои документы\Downloads\IMG_20200130_14231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714488"/>
            <a:ext cx="4857785" cy="3643338"/>
          </a:xfrm>
          <a:prstGeom prst="rect">
            <a:avLst/>
          </a:prstGeom>
          <a:noFill/>
        </p:spPr>
      </p:pic>
      <p:pic>
        <p:nvPicPr>
          <p:cNvPr id="10244" name="Picture 4" descr="D:\Мои документы\Downloads\IMG_20200130_142448.jpg"/>
          <p:cNvPicPr>
            <a:picLocks noChangeAspect="1" noChangeArrowheads="1"/>
          </p:cNvPicPr>
          <p:nvPr/>
        </p:nvPicPr>
        <p:blipFill>
          <a:blip r:embed="rId3" cstate="print"/>
          <a:srcRect t="9877" r="1852"/>
          <a:stretch>
            <a:fillRect/>
          </a:stretch>
        </p:blipFill>
        <p:spPr bwMode="auto">
          <a:xfrm>
            <a:off x="357158" y="714356"/>
            <a:ext cx="3786214" cy="2607487"/>
          </a:xfrm>
          <a:prstGeom prst="rect">
            <a:avLst/>
          </a:prstGeom>
          <a:noFill/>
        </p:spPr>
      </p:pic>
      <p:pic>
        <p:nvPicPr>
          <p:cNvPr id="5" name="Рисунок 4" descr="пп.jpg"/>
          <p:cNvPicPr>
            <a:picLocks noChangeAspect="1"/>
          </p:cNvPicPr>
          <p:nvPr/>
        </p:nvPicPr>
        <p:blipFill>
          <a:blip r:embed="rId4"/>
          <a:srcRect l="3510" r="3467"/>
          <a:stretch>
            <a:fillRect/>
          </a:stretch>
        </p:blipFill>
        <p:spPr>
          <a:xfrm>
            <a:off x="357158" y="3643314"/>
            <a:ext cx="3786214" cy="2643206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G_2019-04-03_134930.jpg"/>
          <p:cNvPicPr>
            <a:picLocks noChangeAspect="1"/>
          </p:cNvPicPr>
          <p:nvPr/>
        </p:nvPicPr>
        <p:blipFill>
          <a:blip r:embed="rId2"/>
          <a:srcRect r="5479"/>
          <a:stretch>
            <a:fillRect/>
          </a:stretch>
        </p:blipFill>
        <p:spPr>
          <a:xfrm>
            <a:off x="285720" y="2928934"/>
            <a:ext cx="4929222" cy="3243440"/>
          </a:xfrm>
          <a:prstGeom prst="rect">
            <a:avLst/>
          </a:prstGeom>
        </p:spPr>
      </p:pic>
      <p:pic>
        <p:nvPicPr>
          <p:cNvPr id="8" name="Рисунок 7" descr="IMG_2019-04-03_133844.jpg"/>
          <p:cNvPicPr>
            <a:picLocks noChangeAspect="1"/>
          </p:cNvPicPr>
          <p:nvPr/>
        </p:nvPicPr>
        <p:blipFill>
          <a:blip r:embed="rId3" cstate="print"/>
          <a:srcRect l="6329"/>
          <a:stretch>
            <a:fillRect/>
          </a:stretch>
        </p:blipFill>
        <p:spPr>
          <a:xfrm>
            <a:off x="3857620" y="357166"/>
            <a:ext cx="4964762" cy="3071834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 rot="16200000">
            <a:off x="5072062" y="2786062"/>
            <a:ext cx="2571744" cy="5572132"/>
          </a:xfrm>
          <a:prstGeom prst="triangle">
            <a:avLst>
              <a:gd name="adj" fmla="val 4927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786" y="5143512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Гимнастика для сотрудников</a:t>
            </a:r>
            <a:endParaRPr lang="ru-RU" sz="24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 l="5273" t="13916" r="3906" b="6982"/>
          <a:stretch>
            <a:fillRect/>
          </a:stretch>
        </p:blipFill>
        <p:spPr bwMode="auto">
          <a:xfrm>
            <a:off x="214282" y="1857364"/>
            <a:ext cx="440865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IMG_20190401_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14290"/>
            <a:ext cx="4101549" cy="290044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5468" t="14844" r="5469" b="8252"/>
          <a:stretch>
            <a:fillRect/>
          </a:stretch>
        </p:blipFill>
        <p:spPr bwMode="auto">
          <a:xfrm>
            <a:off x="4786314" y="3357562"/>
            <a:ext cx="403319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285728"/>
            <a:ext cx="3051976" cy="4315839"/>
          </a:xfrm>
          <a:prstGeom prst="rect">
            <a:avLst/>
          </a:prstGeom>
        </p:spPr>
      </p:pic>
      <p:pic>
        <p:nvPicPr>
          <p:cNvPr id="8" name="Picture 1" descr="C:\Documents and Settings\Века\Рабочий стол\Грамоты 18-19\Смирнова АВ\IMG_20190409_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000396" cy="4197382"/>
          </a:xfrm>
          <a:prstGeom prst="rect">
            <a:avLst/>
          </a:prstGeom>
          <a:noFill/>
        </p:spPr>
      </p:pic>
      <p:pic>
        <p:nvPicPr>
          <p:cNvPr id="9" name="Рисунок 8" descr="66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785926"/>
            <a:ext cx="2928958" cy="4348619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CrQNpOlJl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3" y="428605"/>
            <a:ext cx="4286280" cy="5715039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E:\конкурс\призентация Аля\ии.jpg"/>
          <p:cNvPicPr>
            <a:picLocks noChangeAspect="1" noChangeArrowheads="1"/>
          </p:cNvPicPr>
          <p:nvPr/>
        </p:nvPicPr>
        <p:blipFill>
          <a:blip r:embed="rId3"/>
          <a:srcRect r="-119" b="15700"/>
          <a:stretch>
            <a:fillRect/>
          </a:stretch>
        </p:blipFill>
        <p:spPr bwMode="auto">
          <a:xfrm>
            <a:off x="714348" y="387662"/>
            <a:ext cx="2143140" cy="3057987"/>
          </a:xfrm>
          <a:prstGeom prst="rect">
            <a:avLst/>
          </a:prstGeom>
          <a:noFill/>
        </p:spPr>
      </p:pic>
      <p:pic>
        <p:nvPicPr>
          <p:cNvPr id="15" name="Picture 3" descr="E:\конкурс\призентация Аля\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3643338" cy="27325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.jpg"/>
          <p:cNvPicPr>
            <a:picLocks noChangeAspect="1"/>
          </p:cNvPicPr>
          <p:nvPr/>
        </p:nvPicPr>
        <p:blipFill>
          <a:blip r:embed="rId2"/>
          <a:srcRect l="-1902" r="15161"/>
          <a:stretch>
            <a:fillRect/>
          </a:stretch>
        </p:blipFill>
        <p:spPr>
          <a:xfrm>
            <a:off x="4572000" y="857232"/>
            <a:ext cx="3830733" cy="528641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5" descr="E:\конкурс\призентация Аля\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750494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.jpg"/>
          <p:cNvPicPr>
            <a:picLocks noChangeAspect="1"/>
          </p:cNvPicPr>
          <p:nvPr/>
        </p:nvPicPr>
        <p:blipFill>
          <a:blip r:embed="rId2"/>
          <a:srcRect l="-1902" r="15161"/>
          <a:stretch>
            <a:fillRect/>
          </a:stretch>
        </p:blipFill>
        <p:spPr>
          <a:xfrm>
            <a:off x="4572000" y="857232"/>
            <a:ext cx="3830733" cy="528641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5" descr="E:\конкурс\призентация Аля\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3750494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E:\конкурс\призентация Аля\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67422"/>
            <a:ext cx="3357586" cy="5060608"/>
          </a:xfrm>
          <a:prstGeom prst="rect">
            <a:avLst/>
          </a:prstGeom>
          <a:noFill/>
        </p:spPr>
      </p:pic>
      <p:pic>
        <p:nvPicPr>
          <p:cNvPr id="12" name="Picture 3" descr="E:\конкурс\призентация Аля\вввв.jpg"/>
          <p:cNvPicPr>
            <a:picLocks noChangeAspect="1" noChangeArrowheads="1"/>
          </p:cNvPicPr>
          <p:nvPr/>
        </p:nvPicPr>
        <p:blipFill>
          <a:blip r:embed="rId3"/>
          <a:srcRect t="10162" r="5669"/>
          <a:stretch>
            <a:fillRect/>
          </a:stretch>
        </p:blipFill>
        <p:spPr bwMode="auto">
          <a:xfrm>
            <a:off x="4857752" y="785794"/>
            <a:ext cx="3234754" cy="4687723"/>
          </a:xfrm>
          <a:prstGeom prst="rect">
            <a:avLst/>
          </a:prstGeom>
          <a:noFill/>
        </p:spPr>
      </p:pic>
      <p:sp>
        <p:nvSpPr>
          <p:cNvPr id="13" name="Равнобедренный треугольник 12"/>
          <p:cNvSpPr/>
          <p:nvPr/>
        </p:nvSpPr>
        <p:spPr>
          <a:xfrm rot="16200000">
            <a:off x="5072062" y="2786062"/>
            <a:ext cx="2571744" cy="5572132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57786" y="5072074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Хобби</a:t>
            </a:r>
          </a:p>
          <a:p>
            <a:pPr algn="ctr"/>
            <a:r>
              <a:rPr lang="ru-RU" sz="24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400" b="1" dirty="0" err="1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Пэчворк</a:t>
            </a:r>
            <a:r>
              <a:rPr lang="ru-RU" sz="24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 - шитьё из лоскутков ткани</a:t>
            </a:r>
            <a:endParaRPr lang="ru-RU" sz="24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91030_151850.jpg"/>
          <p:cNvPicPr>
            <a:picLocks noChangeAspect="1"/>
          </p:cNvPicPr>
          <p:nvPr/>
        </p:nvPicPr>
        <p:blipFill>
          <a:blip r:embed="rId2" cstate="print"/>
          <a:srcRect t="17708"/>
          <a:stretch>
            <a:fillRect/>
          </a:stretch>
        </p:blipFill>
        <p:spPr>
          <a:xfrm>
            <a:off x="5072066" y="285728"/>
            <a:ext cx="3463890" cy="5643578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>
            <a:off x="4500558" y="2214558"/>
            <a:ext cx="2571744" cy="671514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2126906" cy="1619250"/>
          </a:xfrm>
          <a:prstGeom prst="rect">
            <a:avLst/>
          </a:prstGeom>
          <a:noFill/>
        </p:spPr>
      </p:pic>
      <p:pic>
        <p:nvPicPr>
          <p:cNvPr id="1026" name="Picture 2" descr="C:\Documents and Settings\Века\Рабочий стол\ФОТО ДЕТСКИЙ САД\logo-4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14290"/>
            <a:ext cx="1714512" cy="1714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00496" y="5072074"/>
            <a:ext cx="514350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Смирнова</a:t>
            </a:r>
          </a:p>
          <a:p>
            <a:pPr algn="ctr"/>
            <a:r>
              <a:rPr lang="ru-RU" sz="28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Алевтина Владимировна</a:t>
            </a:r>
          </a:p>
          <a:p>
            <a:pPr algn="ctr"/>
            <a:r>
              <a:rPr lang="ru-RU" sz="16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</a:t>
            </a:r>
            <a:endParaRPr lang="ru-RU" sz="16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43182"/>
            <a:ext cx="5072066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МУНИЦИПАЛЬНЫЙ КОНКУРС ПРОФЕССИОНАЛЬНОГО МАСТЕРСТВА 2020 ГОДА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НОМИНАЦИЯ  «ВОСПИТАТЕЛЬ ГОДА»</a:t>
            </a:r>
          </a:p>
          <a:p>
            <a:pPr algn="ctr"/>
            <a:endParaRPr lang="ru-RU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«Детский сад № 18 «Родничок»» 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городского округа город Шарья</a:t>
            </a:r>
          </a:p>
          <a:p>
            <a:pPr algn="ctr"/>
            <a:r>
              <a:rPr lang="ru-RU" b="1" dirty="0" smtClean="0">
                <a:ln w="3175">
                  <a:solidFill>
                    <a:schemeClr val="tx1"/>
                  </a:solidFill>
                </a:ln>
                <a:solidFill>
                  <a:srgbClr val="008DF6"/>
                </a:solidFill>
                <a:latin typeface="Arial" pitchFamily="34" charset="0"/>
                <a:cs typeface="Arial" pitchFamily="34" charset="0"/>
              </a:rPr>
              <a:t> Костромской области</a:t>
            </a:r>
            <a:endParaRPr lang="ru-RU" b="1" dirty="0">
              <a:ln w="3175">
                <a:solidFill>
                  <a:schemeClr val="tx1"/>
                </a:solidFill>
              </a:ln>
              <a:solidFill>
                <a:srgbClr val="008DF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>
            <a:off x="4500558" y="2214558"/>
            <a:ext cx="2571744" cy="671514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IMG_20200124_105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610301" cy="607223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конкурс\призентация Аля\рр.jpg"/>
          <p:cNvPicPr>
            <a:picLocks noChangeAspect="1" noChangeArrowheads="1"/>
          </p:cNvPicPr>
          <p:nvPr/>
        </p:nvPicPr>
        <p:blipFill>
          <a:blip r:embed="rId2"/>
          <a:srcRect l="4372" r="3825"/>
          <a:stretch>
            <a:fillRect/>
          </a:stretch>
        </p:blipFill>
        <p:spPr bwMode="auto">
          <a:xfrm>
            <a:off x="357158" y="714356"/>
            <a:ext cx="3590638" cy="5214974"/>
          </a:xfrm>
          <a:prstGeom prst="rect">
            <a:avLst/>
          </a:prstGeom>
          <a:noFill/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age01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182" y="1928802"/>
            <a:ext cx="4811374" cy="3500462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IMG_4521.jpg"/>
          <p:cNvPicPr>
            <a:picLocks noChangeAspect="1"/>
          </p:cNvPicPr>
          <p:nvPr/>
        </p:nvPicPr>
        <p:blipFill>
          <a:blip r:embed="rId2"/>
          <a:srcRect r="10211"/>
          <a:stretch>
            <a:fillRect/>
          </a:stretch>
        </p:blipFill>
        <p:spPr>
          <a:xfrm>
            <a:off x="214282" y="571480"/>
            <a:ext cx="4163408" cy="3357586"/>
          </a:xfrm>
          <a:prstGeom prst="rect">
            <a:avLst/>
          </a:prstGeom>
        </p:spPr>
      </p:pic>
      <p:pic>
        <p:nvPicPr>
          <p:cNvPr id="6147" name="Picture 3" descr="E:\конкурс\призентация Аля\цццццццц.jpg"/>
          <p:cNvPicPr>
            <a:picLocks noChangeAspect="1" noChangeArrowheads="1"/>
          </p:cNvPicPr>
          <p:nvPr/>
        </p:nvPicPr>
        <p:blipFill>
          <a:blip r:embed="rId3"/>
          <a:srcRect l="28730" t="42796" r="5613" b="5381"/>
          <a:stretch>
            <a:fillRect/>
          </a:stretch>
        </p:blipFill>
        <p:spPr bwMode="auto">
          <a:xfrm>
            <a:off x="4449960" y="2643182"/>
            <a:ext cx="4479758" cy="3468200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E:\конкурс\призентация Аля\ьььььььь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571480"/>
            <a:ext cx="3740748" cy="5568702"/>
          </a:xfrm>
          <a:prstGeom prst="rect">
            <a:avLst/>
          </a:prstGeom>
          <a:noFill/>
        </p:spPr>
      </p:pic>
      <p:pic>
        <p:nvPicPr>
          <p:cNvPr id="8" name="Рисунок 7" descr="IMG_20200124_105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86058"/>
            <a:ext cx="4549322" cy="3357586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070422.JPG"/>
          <p:cNvPicPr>
            <a:picLocks noChangeAspect="1"/>
          </p:cNvPicPr>
          <p:nvPr/>
        </p:nvPicPr>
        <p:blipFill>
          <a:blip r:embed="rId2"/>
          <a:srcRect l="9756" t="2092" r="3659"/>
          <a:stretch>
            <a:fillRect/>
          </a:stretch>
        </p:blipFill>
        <p:spPr>
          <a:xfrm>
            <a:off x="3357554" y="2786058"/>
            <a:ext cx="5072098" cy="3343773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20200116_084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85728"/>
            <a:ext cx="3143272" cy="4160785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ва.jpg"/>
          <p:cNvPicPr>
            <a:picLocks noChangeAspect="1"/>
          </p:cNvPicPr>
          <p:nvPr/>
        </p:nvPicPr>
        <p:blipFill>
          <a:blip r:embed="rId2"/>
          <a:srcRect r="825"/>
          <a:stretch>
            <a:fillRect/>
          </a:stretch>
        </p:blipFill>
        <p:spPr>
          <a:xfrm>
            <a:off x="357158" y="3286124"/>
            <a:ext cx="4572032" cy="2500330"/>
          </a:xfrm>
          <a:prstGeom prst="rect">
            <a:avLst/>
          </a:prstGeom>
        </p:spPr>
      </p:pic>
      <p:pic>
        <p:nvPicPr>
          <p:cNvPr id="9" name="Рисунок 8" descr="ааа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0041"/>
            <a:ext cx="4572032" cy="2551449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 l="6445" t="17578" r="50195" b="6250"/>
          <a:stretch>
            <a:fillRect/>
          </a:stretch>
        </p:blipFill>
        <p:spPr bwMode="auto">
          <a:xfrm>
            <a:off x="5214942" y="785793"/>
            <a:ext cx="3214710" cy="451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-4051240a9587f79d550f40cca28f6b46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642918"/>
            <a:ext cx="4357718" cy="3144877"/>
          </a:xfrm>
          <a:prstGeom prst="rect">
            <a:avLst/>
          </a:prstGeom>
        </p:spPr>
      </p:pic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6200000">
            <a:off x="6107913" y="3821913"/>
            <a:ext cx="1857364" cy="4214810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л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714620"/>
            <a:ext cx="4000496" cy="3000372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 rot="5400000">
            <a:off x="1893103" y="-1893103"/>
            <a:ext cx="2428868" cy="6215074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1321619" y="-1321619"/>
            <a:ext cx="2143108" cy="4786346"/>
          </a:xfrm>
          <a:prstGeom prst="triangle">
            <a:avLst>
              <a:gd name="adj" fmla="val 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E:\конкурс\призентация Аля\с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28670"/>
            <a:ext cx="3500462" cy="4667282"/>
          </a:xfrm>
          <a:prstGeom prst="rect">
            <a:avLst/>
          </a:prstGeom>
          <a:noFill/>
        </p:spPr>
      </p:pic>
      <p:pic>
        <p:nvPicPr>
          <p:cNvPr id="8195" name="Picture 3" descr="E:\конкурс\призентация Аля\ф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810026" cy="2857520"/>
          </a:xfrm>
          <a:prstGeom prst="rect">
            <a:avLst/>
          </a:prstGeom>
          <a:noFill/>
        </p:spPr>
      </p:pic>
      <p:pic>
        <p:nvPicPr>
          <p:cNvPr id="8" name="Picture 2" descr="D:\Мои документы\Downloads\IMG_20200130_142419.jpg"/>
          <p:cNvPicPr>
            <a:picLocks noChangeAspect="1" noChangeArrowheads="1"/>
          </p:cNvPicPr>
          <p:nvPr/>
        </p:nvPicPr>
        <p:blipFill>
          <a:blip r:embed="rId4" cstate="print"/>
          <a:srcRect l="6250" t="32292" r="24739"/>
          <a:stretch>
            <a:fillRect/>
          </a:stretch>
        </p:blipFill>
        <p:spPr bwMode="auto">
          <a:xfrm>
            <a:off x="428596" y="3500438"/>
            <a:ext cx="3786214" cy="2786058"/>
          </a:xfrm>
          <a:prstGeom prst="rect">
            <a:avLst/>
          </a:prstGeom>
          <a:noFill/>
        </p:spPr>
      </p:pic>
      <p:sp>
        <p:nvSpPr>
          <p:cNvPr id="12" name="Равнобедренный треугольник 11"/>
          <p:cNvSpPr/>
          <p:nvPr/>
        </p:nvSpPr>
        <p:spPr>
          <a:xfrm rot="16200000">
            <a:off x="5072062" y="2786062"/>
            <a:ext cx="2571744" cy="5572132"/>
          </a:xfrm>
          <a:prstGeom prst="triangle">
            <a:avLst>
              <a:gd name="adj" fmla="val 39724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5214950"/>
            <a:ext cx="400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Хочешь воспитатель здоровое поколение – </a:t>
            </a:r>
          </a:p>
          <a:p>
            <a:pPr algn="ctr"/>
            <a:r>
              <a:rPr lang="ru-RU" sz="2400" b="1" dirty="0" smtClean="0">
                <a:ln w="317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начни с себя!</a:t>
            </a:r>
            <a:endParaRPr lang="ru-RU" sz="2400" b="1" dirty="0">
              <a:ln w="3175"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99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Педагог</dc:creator>
  <cp:lastModifiedBy>Олимп</cp:lastModifiedBy>
  <cp:revision>73</cp:revision>
  <dcterms:created xsi:type="dcterms:W3CDTF">2020-01-29T06:33:16Z</dcterms:created>
  <dcterms:modified xsi:type="dcterms:W3CDTF">2020-01-30T13:56:12Z</dcterms:modified>
</cp:coreProperties>
</file>