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90" r:id="rId6"/>
    <p:sldId id="289" r:id="rId7"/>
    <p:sldId id="288" r:id="rId8"/>
    <p:sldId id="276" r:id="rId9"/>
    <p:sldId id="280" r:id="rId10"/>
    <p:sldId id="279" r:id="rId11"/>
    <p:sldId id="278" r:id="rId12"/>
    <p:sldId id="277" r:id="rId13"/>
    <p:sldId id="286" r:id="rId14"/>
    <p:sldId id="285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CCC"/>
    <a:srgbClr val="A7D971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0884-3E3F-4E7B-B276-21D824D59943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282F-D743-42D6-B1E0-C056284D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6429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IX </a:t>
            </a:r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открытый региональный смотр-конкурс  </a:t>
            </a:r>
            <a:endParaRPr lang="ru-RU" sz="1600" cap="all" spc="0" dirty="0" smtClean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путешествий</a:t>
            </a:r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туристких походов и </a:t>
            </a:r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экспедиций обучающихся </a:t>
            </a:r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1600" cap="all" spc="0" dirty="0" smtClean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педагогов </a:t>
            </a:r>
            <a:r>
              <a:rPr lang="ru-RU" sz="1600" dirty="0" smtClean="0">
                <a:solidFill>
                  <a:srgbClr val="0000FF"/>
                </a:solidFill>
              </a:rPr>
              <a:t>«ПО РОДНОЙ СТРАНЕ-2019»</a:t>
            </a:r>
          </a:p>
          <a:p>
            <a:pPr algn="ctr"/>
            <a:endParaRPr lang="ru-RU" sz="1600" dirty="0" smtClean="0">
              <a:solidFill>
                <a:srgbClr val="0000FF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НОМИНАЦИЯ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«МЫ Туристы из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Шарьи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C:\Documents and Settings\Педагог\Local Settings\Temporary Internet Files\Content.Word\IMG_14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86058"/>
            <a:ext cx="5429288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14480" y="142852"/>
            <a:ext cx="6143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Муниципальное бюджетное дошкольное образовательное учрежден ие 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Детский сад №18 «Родничок» городского округа город Шарья Костромской области</a:t>
            </a:r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logo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928694" cy="9286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71736" y="6357958"/>
            <a:ext cx="378621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г</a:t>
            </a:r>
            <a:r>
              <a:rPr lang="ru-RU" sz="1600" dirty="0" smtClean="0">
                <a:solidFill>
                  <a:srgbClr val="0000FF"/>
                </a:solidFill>
              </a:rPr>
              <a:t>. Шарья 2019 г.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pic>
        <p:nvPicPr>
          <p:cNvPr id="5" name="Рисунок 4" descr="C:\Documents and Settings\Педагог\Local Settings\Temporary Internet Files\Content.Word\Изображение 3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71490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Педагог\Local Settings\Temporary Internet Files\Content.Word\09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876"/>
            <a:ext cx="517782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785794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Ходить в походы весело, ходить в походы классно</a:t>
            </a:r>
            <a:r>
              <a:rPr lang="ru-RU" sz="3000" b="1" dirty="0" smtClean="0">
                <a:solidFill>
                  <a:srgbClr val="0000FF"/>
                </a:solidFill>
              </a:rPr>
              <a:t>!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10" y="0"/>
            <a:ext cx="9169110" cy="6858000"/>
          </a:xfrm>
          <a:prstGeom prst="rect">
            <a:avLst/>
          </a:prstGeom>
        </p:spPr>
      </p:pic>
      <p:pic>
        <p:nvPicPr>
          <p:cNvPr id="5" name="Рисунок 4" descr="C:\Documents and Settings\Педагог\Local Settings\Temporary Internet Files\Content.Word\Изображение 2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71490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Педагог\Local Settings\Temporary Internet Files\Content.Word\Изображение 43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00372"/>
            <a:ext cx="514353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357166"/>
            <a:ext cx="4286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Мы не </a:t>
            </a:r>
            <a:r>
              <a:rPr lang="ru-RU" sz="3000" b="1" dirty="0" smtClean="0">
                <a:solidFill>
                  <a:srgbClr val="0000FF"/>
                </a:solidFill>
              </a:rPr>
              <a:t>устали,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хоть путь и был далёк</a:t>
            </a:r>
            <a:r>
              <a:rPr lang="ru-RU" sz="3200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Игры на туристическую </a:t>
            </a:r>
            <a:r>
              <a:rPr lang="ru-RU" sz="3000" b="1" dirty="0" smtClean="0">
                <a:solidFill>
                  <a:srgbClr val="0000FF"/>
                </a:solidFill>
              </a:rPr>
              <a:t>тематику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857256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FF"/>
                </a:solidFill>
              </a:rPr>
              <a:t>Игра- тренировка «Мы собираемся в поход</a:t>
            </a:r>
            <a:r>
              <a:rPr lang="ru-RU" sz="3000" dirty="0" smtClean="0">
                <a:solidFill>
                  <a:srgbClr val="0000FF"/>
                </a:solidFill>
              </a:rPr>
              <a:t>»</a:t>
            </a:r>
          </a:p>
          <a:p>
            <a:pPr algn="just"/>
            <a:endParaRPr lang="ru-RU" sz="2200" dirty="0" smtClean="0">
              <a:solidFill>
                <a:srgbClr val="0000FF"/>
              </a:solidFill>
            </a:endParaRPr>
          </a:p>
          <a:p>
            <a:pPr algn="just"/>
            <a:r>
              <a:rPr lang="ru-RU" sz="3000" dirty="0" smtClean="0">
                <a:solidFill>
                  <a:srgbClr val="0000FF"/>
                </a:solidFill>
              </a:rPr>
              <a:t>Цель</a:t>
            </a:r>
            <a:r>
              <a:rPr lang="ru-RU" sz="3000" dirty="0" smtClean="0">
                <a:solidFill>
                  <a:srgbClr val="0000FF"/>
                </a:solidFill>
              </a:rPr>
              <a:t>: Создание психологического настроя детей на новый вид деятельности. Уметь правильно выбрать вещи, необходимые туристу.</a:t>
            </a:r>
          </a:p>
          <a:p>
            <a:pPr algn="just"/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3"/>
          <a:srcRect l="14063" r="61719" b="65278"/>
          <a:stretch>
            <a:fillRect/>
          </a:stretch>
        </p:blipFill>
        <p:spPr>
          <a:xfrm>
            <a:off x="3500430" y="3286124"/>
            <a:ext cx="1928826" cy="155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3"/>
          <a:srcRect l="39844" t="63889" r="39062"/>
          <a:stretch>
            <a:fillRect/>
          </a:stretch>
        </p:blipFill>
        <p:spPr>
          <a:xfrm>
            <a:off x="2500298" y="5286388"/>
            <a:ext cx="1285884" cy="123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amping-icons-set-vector.jpg"/>
          <p:cNvPicPr>
            <a:picLocks noChangeAspect="1"/>
          </p:cNvPicPr>
          <p:nvPr/>
        </p:nvPicPr>
        <p:blipFill>
          <a:blip r:embed="rId4" cstate="print"/>
          <a:srcRect l="66250" t="3750" r="3750" b="66250"/>
          <a:stretch>
            <a:fillRect/>
          </a:stretch>
        </p:blipFill>
        <p:spPr>
          <a:xfrm>
            <a:off x="428596" y="3286124"/>
            <a:ext cx="192882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amping-icons-set-vector.jpg"/>
          <p:cNvPicPr>
            <a:picLocks noChangeAspect="1"/>
          </p:cNvPicPr>
          <p:nvPr/>
        </p:nvPicPr>
        <p:blipFill>
          <a:blip r:embed="rId5" cstate="print"/>
          <a:srcRect l="3583" t="3583" r="61417" b="68917"/>
          <a:stretch>
            <a:fillRect/>
          </a:stretch>
        </p:blipFill>
        <p:spPr>
          <a:xfrm>
            <a:off x="6429388" y="3286124"/>
            <a:ext cx="236394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amping-icons-set-vector.jpg"/>
          <p:cNvPicPr>
            <a:picLocks noChangeAspect="1"/>
          </p:cNvPicPr>
          <p:nvPr/>
        </p:nvPicPr>
        <p:blipFill>
          <a:blip r:embed="rId6" cstate="print"/>
          <a:srcRect l="36250" t="28750" r="33750" b="43750"/>
          <a:stretch>
            <a:fillRect/>
          </a:stretch>
        </p:blipFill>
        <p:spPr>
          <a:xfrm>
            <a:off x="4857752" y="5286388"/>
            <a:ext cx="1357322" cy="124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Игра «Что будет, если…?»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</a:rPr>
              <a:t>Цель: Закрепление знаний и правил </a:t>
            </a:r>
            <a:r>
              <a:rPr lang="ru-RU" sz="3000" dirty="0" smtClean="0">
                <a:solidFill>
                  <a:srgbClr val="0000FF"/>
                </a:solidFill>
              </a:rPr>
              <a:t>поведения в </a:t>
            </a:r>
            <a:r>
              <a:rPr lang="ru-RU" sz="3000" dirty="0" smtClean="0">
                <a:solidFill>
                  <a:srgbClr val="0000FF"/>
                </a:solidFill>
              </a:rPr>
              <a:t>природе (что </a:t>
            </a:r>
            <a:r>
              <a:rPr lang="ru-RU" sz="3000" dirty="0" smtClean="0">
                <a:solidFill>
                  <a:srgbClr val="0000FF"/>
                </a:solidFill>
              </a:rPr>
              <a:t>надо делать, для того, чтобы беречь, сохранять и приумножать </a:t>
            </a:r>
            <a:r>
              <a:rPr lang="ru-RU" sz="3000" dirty="0" smtClean="0">
                <a:solidFill>
                  <a:srgbClr val="0000FF"/>
                </a:solidFill>
              </a:rPr>
              <a:t>природу). </a:t>
            </a:r>
            <a:endParaRPr lang="ru-RU" sz="3000" dirty="0">
              <a:solidFill>
                <a:srgbClr val="0000FF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85852" y="2357430"/>
            <a:ext cx="6637240" cy="4294684"/>
            <a:chOff x="1285852" y="2357430"/>
            <a:chExt cx="6637240" cy="4294684"/>
          </a:xfrm>
        </p:grpSpPr>
        <p:pic>
          <p:nvPicPr>
            <p:cNvPr id="8" name="Рисунок 7" descr="image.jpg"/>
            <p:cNvPicPr>
              <a:picLocks noChangeAspect="1"/>
            </p:cNvPicPr>
            <p:nvPr/>
          </p:nvPicPr>
          <p:blipFill>
            <a:blip r:embed="rId3"/>
            <a:srcRect l="3659" t="2083" r="3659" b="52083"/>
            <a:stretch>
              <a:fillRect/>
            </a:stretch>
          </p:blipFill>
          <p:spPr>
            <a:xfrm>
              <a:off x="1285852" y="2357430"/>
              <a:ext cx="6637240" cy="4294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Выноска-облако 9"/>
            <p:cNvSpPr/>
            <p:nvPr/>
          </p:nvSpPr>
          <p:spPr>
            <a:xfrm>
              <a:off x="1285852" y="2500306"/>
              <a:ext cx="714380" cy="571504"/>
            </a:xfrm>
            <a:prstGeom prst="cloudCallout">
              <a:avLst/>
            </a:prstGeom>
            <a:solidFill>
              <a:srgbClr val="D9F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10" y="0"/>
            <a:ext cx="916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572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Источники информации: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8643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solidFill>
                  <a:srgbClr val="0000FF"/>
                </a:solidFill>
              </a:rPr>
              <a:t>Журнал  «Инструктор по физкультуре» №8 /2013 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</a:rPr>
              <a:t>Журнал «Инструктор по физкультуре» №3/ 2014</a:t>
            </a:r>
          </a:p>
          <a:p>
            <a:pPr algn="just"/>
            <a:r>
              <a:rPr lang="ru-RU" sz="3000" dirty="0" smtClean="0">
                <a:solidFill>
                  <a:srgbClr val="0000FF"/>
                </a:solidFill>
              </a:rPr>
              <a:t>Журнал «Здоровье дошкольника» №3/ 2011</a:t>
            </a:r>
          </a:p>
          <a:p>
            <a:pPr algn="just"/>
            <a:endParaRPr lang="ru-RU" sz="3000" dirty="0" smtClean="0">
              <a:solidFill>
                <a:srgbClr val="0000FF"/>
              </a:solidFill>
            </a:endParaRPr>
          </a:p>
          <a:p>
            <a:pPr algn="just"/>
            <a:endParaRPr lang="ru-RU" sz="3200" dirty="0" smtClean="0">
              <a:solidFill>
                <a:srgbClr val="0000FF"/>
              </a:solidFill>
            </a:endParaRPr>
          </a:p>
          <a:p>
            <a:pPr algn="just"/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5725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solidFill>
                  <a:srgbClr val="0000FF"/>
                </a:solidFill>
              </a:rPr>
              <a:t>sbornik</a:t>
            </a:r>
            <a:r>
              <a:rPr lang="en-US" sz="3000" dirty="0" smtClean="0">
                <a:solidFill>
                  <a:srgbClr val="0000FF"/>
                </a:solidFill>
              </a:rPr>
              <a:t>-</a:t>
            </a:r>
            <a:r>
              <a:rPr lang="en-US" sz="3000" dirty="0" err="1" smtClean="0">
                <a:solidFill>
                  <a:srgbClr val="0000FF"/>
                </a:solidFill>
              </a:rPr>
              <a:t>igr</a:t>
            </a:r>
            <a:r>
              <a:rPr lang="en-US" sz="3000" dirty="0" smtClean="0">
                <a:solidFill>
                  <a:srgbClr val="0000FF"/>
                </a:solidFill>
              </a:rPr>
              <a:t>-v-</a:t>
            </a:r>
            <a:r>
              <a:rPr lang="en-US" sz="3000" dirty="0" err="1" smtClean="0">
                <a:solidFill>
                  <a:srgbClr val="0000FF"/>
                </a:solidFill>
              </a:rPr>
              <a:t>pohode</a:t>
            </a:r>
            <a:r>
              <a:rPr lang="en-US" sz="3000" dirty="0" smtClean="0">
                <a:solidFill>
                  <a:srgbClr val="0000FF"/>
                </a:solidFill>
              </a:rPr>
              <a:t>-</a:t>
            </a:r>
            <a:r>
              <a:rPr lang="en-US" sz="3000" dirty="0" err="1" smtClean="0">
                <a:solidFill>
                  <a:srgbClr val="0000FF"/>
                </a:solidFill>
              </a:rPr>
              <a:t>na</a:t>
            </a:r>
            <a:r>
              <a:rPr lang="en-US" sz="3000" dirty="0" smtClean="0">
                <a:solidFill>
                  <a:srgbClr val="0000FF"/>
                </a:solidFill>
              </a:rPr>
              <a:t>-</a:t>
            </a:r>
            <a:r>
              <a:rPr lang="en-US" sz="3000" dirty="0" err="1" smtClean="0">
                <a:solidFill>
                  <a:srgbClr val="0000FF"/>
                </a:solidFill>
              </a:rPr>
              <a:t>ekskursii</a:t>
            </a:r>
            <a:r>
              <a:rPr lang="en-US" sz="3000" dirty="0" smtClean="0">
                <a:solidFill>
                  <a:srgbClr val="0000FF"/>
                </a:solidFill>
              </a:rPr>
              <a:t>…</a:t>
            </a:r>
            <a:endParaRPr lang="ru-RU" sz="3000" dirty="0" smtClean="0">
              <a:solidFill>
                <a:srgbClr val="0000FF"/>
              </a:solidFill>
            </a:endParaRPr>
          </a:p>
          <a:p>
            <a:r>
              <a:rPr lang="ru-RU" sz="3000" dirty="0" smtClean="0">
                <a:solidFill>
                  <a:srgbClr val="0000FF"/>
                </a:solidFill>
              </a:rPr>
              <a:t>Фотоматериалы из личного архива </a:t>
            </a:r>
            <a:r>
              <a:rPr lang="ru-RU" sz="3000" dirty="0" err="1" smtClean="0">
                <a:solidFill>
                  <a:srgbClr val="0000FF"/>
                </a:solidFill>
              </a:rPr>
              <a:t>д</a:t>
            </a:r>
            <a:r>
              <a:rPr lang="ru-RU" sz="3000" dirty="0" smtClean="0">
                <a:solidFill>
                  <a:srgbClr val="0000FF"/>
                </a:solidFill>
              </a:rPr>
              <a:t>/</a:t>
            </a:r>
            <a:r>
              <a:rPr lang="ru-RU" sz="3000" dirty="0" smtClean="0">
                <a:solidFill>
                  <a:srgbClr val="0000FF"/>
                </a:solidFill>
              </a:rPr>
              <a:t>сада №18 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572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СПАСИБО ЗА ВНИМАНИЕ!</a:t>
            </a: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r"/>
            <a:r>
              <a:rPr lang="ru-RU" sz="3000" i="1" dirty="0" smtClean="0">
                <a:solidFill>
                  <a:srgbClr val="0000FF"/>
                </a:solidFill>
              </a:rPr>
              <a:t>Презентацию </a:t>
            </a:r>
            <a:r>
              <a:rPr lang="ru-RU" sz="3000" i="1" dirty="0" smtClean="0">
                <a:solidFill>
                  <a:srgbClr val="0000FF"/>
                </a:solidFill>
              </a:rPr>
              <a:t>создали</a:t>
            </a:r>
            <a:r>
              <a:rPr lang="ru-RU" sz="3000" dirty="0" smtClean="0">
                <a:solidFill>
                  <a:srgbClr val="0000FF"/>
                </a:solidFill>
              </a:rPr>
              <a:t>:</a:t>
            </a:r>
          </a:p>
          <a:p>
            <a:pPr algn="r"/>
            <a:r>
              <a:rPr lang="ru-RU" sz="3000" dirty="0" smtClean="0">
                <a:solidFill>
                  <a:srgbClr val="0000FF"/>
                </a:solidFill>
              </a:rPr>
              <a:t>Мосунова </a:t>
            </a:r>
            <a:r>
              <a:rPr lang="ru-RU" sz="3000" dirty="0" smtClean="0">
                <a:solidFill>
                  <a:srgbClr val="0000FF"/>
                </a:solidFill>
              </a:rPr>
              <a:t>Е.А</a:t>
            </a:r>
            <a:r>
              <a:rPr lang="ru-RU" sz="3000" dirty="0" smtClean="0">
                <a:solidFill>
                  <a:srgbClr val="0000FF"/>
                </a:solidFill>
              </a:rPr>
              <a:t>. инструктор по физической культуре  </a:t>
            </a:r>
            <a:endParaRPr lang="ru-RU" sz="3000" dirty="0" smtClean="0">
              <a:solidFill>
                <a:srgbClr val="0000FF"/>
              </a:solidFill>
            </a:endParaRPr>
          </a:p>
          <a:p>
            <a:pPr algn="r"/>
            <a:r>
              <a:rPr lang="ru-RU" sz="3000" dirty="0" smtClean="0">
                <a:solidFill>
                  <a:srgbClr val="0000FF"/>
                </a:solidFill>
              </a:rPr>
              <a:t>Смирнова </a:t>
            </a:r>
            <a:r>
              <a:rPr lang="ru-RU" sz="3000" dirty="0" smtClean="0">
                <a:solidFill>
                  <a:srgbClr val="0000FF"/>
                </a:solidFill>
              </a:rPr>
              <a:t>А.В</a:t>
            </a:r>
            <a:r>
              <a:rPr lang="ru-RU" sz="3000" dirty="0" smtClean="0">
                <a:solidFill>
                  <a:srgbClr val="0000FF"/>
                </a:solidFill>
              </a:rPr>
              <a:t>. инструктор по физической культуре </a:t>
            </a:r>
            <a:endParaRPr lang="ru-RU" sz="3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714356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Что такое туризм? 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Туризм – это прежде всего походы на </a:t>
            </a:r>
            <a:r>
              <a:rPr lang="ru-RU" sz="3000" b="1" dirty="0" smtClean="0">
                <a:solidFill>
                  <a:srgbClr val="0000FF"/>
                </a:solidFill>
              </a:rPr>
              <a:t>природу</a:t>
            </a:r>
            <a:r>
              <a:rPr lang="ru-RU" sz="3000" b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А зачем люди ходят в походы?</a:t>
            </a:r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Туристы ходят в походы , чтобы узнать что - то новое</a:t>
            </a:r>
            <a:r>
              <a:rPr lang="ru-RU" sz="3000" b="1" dirty="0" smtClean="0">
                <a:solidFill>
                  <a:srgbClr val="0000FF"/>
                </a:solidFill>
              </a:rPr>
              <a:t>, полюбоваться </a:t>
            </a:r>
            <a:r>
              <a:rPr lang="ru-RU" sz="3000" b="1" dirty="0" smtClean="0">
                <a:solidFill>
                  <a:srgbClr val="0000FF"/>
                </a:solidFill>
              </a:rPr>
              <a:t>природой, стать сильными, ловкими, закалёнными.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5483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42852"/>
            <a:ext cx="5214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00FF"/>
                </a:solidFill>
              </a:rPr>
              <a:t>Туристическое снаряжение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85794"/>
            <a:ext cx="85010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Снаряжение туриста зависит от вида и времени года. </a:t>
            </a:r>
            <a:endParaRPr lang="ru-RU" sz="2600" dirty="0" smtClean="0">
              <a:solidFill>
                <a:srgbClr val="0000FF"/>
              </a:solidFill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Но </a:t>
            </a:r>
            <a:r>
              <a:rPr lang="ru-RU" sz="2600" dirty="0" smtClean="0">
                <a:solidFill>
                  <a:srgbClr val="0000FF"/>
                </a:solidFill>
              </a:rPr>
              <a:t>есть снаряжение которое необходимо в любом походе</a:t>
            </a:r>
            <a:r>
              <a:rPr lang="ru-RU" sz="2600" dirty="0" smtClean="0">
                <a:solidFill>
                  <a:srgbClr val="0000FF"/>
                </a:solidFill>
              </a:rPr>
              <a:t>.</a:t>
            </a:r>
            <a:r>
              <a:rPr lang="ru-RU" sz="3200" b="1" dirty="0" smtClean="0">
                <a:solidFill>
                  <a:srgbClr val="0000FF"/>
                </a:solidFill>
              </a:rPr>
              <a:t>                                                         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pic>
        <p:nvPicPr>
          <p:cNvPr id="12" name="Рисунок 11" descr="C:\Documents and Settings\Педагог\Рабочий стол\палат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692948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2857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Палатка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643314"/>
            <a:ext cx="3571900" cy="313452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285728"/>
            <a:ext cx="3500462" cy="320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9" y="285728"/>
            <a:ext cx="3571900" cy="3223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42908" y="3143248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Карта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143644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Компас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3000372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Рюкзак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10" y="0"/>
            <a:ext cx="916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2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Правила поведения в походе, на природе</a:t>
            </a:r>
            <a:endParaRPr lang="ru-RU" sz="3000" b="1" dirty="0">
              <a:solidFill>
                <a:srgbClr val="0000FF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b="3183"/>
          <a:stretch>
            <a:fillRect/>
          </a:stretch>
        </p:blipFill>
        <p:spPr bwMode="auto">
          <a:xfrm>
            <a:off x="142844" y="1571612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 l="7334" t="11421" r="16388" b="4669"/>
          <a:stretch>
            <a:fillRect/>
          </a:stretch>
        </p:blipFill>
        <p:spPr bwMode="auto">
          <a:xfrm>
            <a:off x="4786314" y="1571612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86380" y="5143512"/>
            <a:ext cx="3357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Не бейте </a:t>
            </a:r>
            <a:r>
              <a:rPr lang="ru-RU" sz="3000" b="1" dirty="0" smtClean="0">
                <a:solidFill>
                  <a:srgbClr val="0000FF"/>
                </a:solidFill>
              </a:rPr>
              <a:t>стекло!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5143512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Не оставляйте </a:t>
            </a:r>
            <a:r>
              <a:rPr lang="ru-RU" sz="3000" b="1" dirty="0" smtClean="0">
                <a:solidFill>
                  <a:srgbClr val="0000FF"/>
                </a:solidFill>
              </a:rPr>
              <a:t>мусор!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pic>
        <p:nvPicPr>
          <p:cNvPr id="6" name="Рисунок 5" descr="C:\Documents and Settings\Педагог\Local Settings\Temporary Internet Files\Content.Word\IMG_20190912_0942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5477836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Педагог\Local Settings\Temporary Internet Files\Content.Word\Изображение 2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542928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285728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Мы отправились в поход, много нас открытий ждёт!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pic>
        <p:nvPicPr>
          <p:cNvPr id="6" name="Рисунок 5" descr="C:\Documents and Settings\Педагог\Local Settings\Temporary Internet Files\Content.Word\IMG_20190912_1006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14686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857232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В походе  главное дело -  привал.</a:t>
            </a:r>
            <a:endParaRPr lang="ru-RU" sz="30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C:\Documents and Settings\Педагог\Local Settings\Temporary Internet Files\Content.Word\IMG_20190912_09474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21484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pic>
        <p:nvPicPr>
          <p:cNvPr id="5" name="Рисунок 4" descr="C:\Documents and Settings\Педагог\Local Settings\Temporary Internet Files\Content.Word\IMG_20190912_1017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5643602" cy="334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3438" y="857232"/>
            <a:ext cx="450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Играй, </a:t>
            </a:r>
            <a:endParaRPr lang="ru-RU" sz="3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мяч </a:t>
            </a:r>
            <a:r>
              <a:rPr lang="ru-RU" sz="3000" b="1" dirty="0" smtClean="0">
                <a:solidFill>
                  <a:srgbClr val="0000FF"/>
                </a:solidFill>
              </a:rPr>
              <a:t>не теряй!</a:t>
            </a:r>
            <a:endParaRPr lang="ru-RU" sz="30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C:\Documents and Settings\Педагог\Local Settings\Temporary Internet Files\Content.Word\IMG_144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50059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110" cy="6858000"/>
          </a:xfrm>
          <a:prstGeom prst="rect">
            <a:avLst/>
          </a:prstGeom>
        </p:spPr>
      </p:pic>
      <p:pic>
        <p:nvPicPr>
          <p:cNvPr id="6" name="Рисунок 5" descr="C:\Documents and Settings\Педагог\Local Settings\Temporary Internet Files\Content.Word\IMG_20190912_1124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оход\IMG_20190912_1038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5341718" cy="33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00496" y="1285860"/>
            <a:ext cx="4857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Мы ловкие и сильные!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305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</dc:creator>
  <cp:lastModifiedBy>Валентина</cp:lastModifiedBy>
  <cp:revision>71</cp:revision>
  <dcterms:created xsi:type="dcterms:W3CDTF">2019-11-12T07:37:34Z</dcterms:created>
  <dcterms:modified xsi:type="dcterms:W3CDTF">2019-11-14T11:22:23Z</dcterms:modified>
</cp:coreProperties>
</file>